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70" r:id="rId3"/>
    <p:sldId id="280" r:id="rId4"/>
    <p:sldId id="282" r:id="rId5"/>
    <p:sldId id="271" r:id="rId6"/>
    <p:sldId id="283" r:id="rId7"/>
    <p:sldId id="281" r:id="rId8"/>
    <p:sldId id="284" r:id="rId9"/>
    <p:sldId id="274" r:id="rId10"/>
    <p:sldId id="285" r:id="rId11"/>
    <p:sldId id="287" r:id="rId12"/>
    <p:sldId id="286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75" r:id="rId22"/>
    <p:sldId id="29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536894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правила юридической техники при оформлении муниципальных нормативных правовых актов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643578"/>
            <a:ext cx="7498080" cy="60482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Багдасарян Марина Александровна,</a:t>
            </a:r>
          </a:p>
          <a:p>
            <a:pPr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телефон 8(3022)23-36-18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0"/>
            <a:ext cx="7624786" cy="500042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1 о ссылках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00042"/>
            <a:ext cx="7696224" cy="6143668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 ссылке на приложение к ПА реквизиты указываются в следующей последовательности: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наименование приложения к ПА;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вид ПА;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наименование органа (должностного лица), принявшего ПА;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ата принятия (подписания) ПА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(полностью, т.е. словесно-цифровым способом)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регистрационный номер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ПА.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соответствии с Порядком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проведения юридической экспертизы муниципальных нормативных правовых актов Забайкальского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края, утвержденным постановлением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Правительства Забайкальского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  <a:b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июня 2010 года №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217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учитывая положения Устава муниципального района «Агинский район», принятого решением Совета муниципального района «Агинский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район»</a:t>
            </a:r>
            <a:b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 сентября 2014 года №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369</a:t>
            </a:r>
            <a:endParaRPr lang="ru-RU" sz="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согласно Порядку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разработки среднесрочного финансового плана,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утвержденному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постановлением администрации муниципального района «Агинский район» от 15 января 2015 года № 3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0"/>
            <a:ext cx="7624786" cy="500042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1 о ссылках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00042"/>
            <a:ext cx="7696224" cy="6143668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необходимости дать ссылку не на весь ПА, а только на его структурную единицу сначала указывается эта конкретная единица, начиная с наименьшей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(обозначения абзацев при ссылках на них указываются словами)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далее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указываются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реквизиты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соответствующей последовательности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статья 1 Федерального закона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6 октября 2003 года № 131-ФЗ «Об общих принципах организации местного самоуправления»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 2 части 3 статьи 6 Закона Забайкальского края от 5 сентября 2008 года № 30-ЗЗК «О порядке организации и ведения регистра муниципальных нормативных правовых актов Забайкальского края»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абзац второй части 3 статьи 5 решения Совета муниципального района «Агинский район» от 29 декабря 2015 года № 253 «О бюджете муниципального района «Агинский район» на 2016 год»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подпункт 2 пункта 3 Порядка разработки среднесрочного финансового плана, утвержденного постановлением администрации муниципального района «Агинский район» от 15 января 2015 года № 3</a:t>
            </a: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2 о внесении изменений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714356"/>
            <a:ext cx="7696224" cy="6143644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внесении изменений в ПА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обязательно указываются его реквизиты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соответствующей последовательности.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Внести в решение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Совета муниципального района «Агинский район» от 29 декабря 2015 года № 253 «О бюджете муниципального района «Агинский район» на 2016 год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», изменение, изложив приложение № 5 в следующей редакции: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Внести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Положение «О бюджетном процессе в муниципальном районе «Агинский район», принятое решением Совета муниципального района «Агинский район» от 13 июля 2010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25, следующие изменения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1200"/>
              </a:spcBef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Внести в Порядок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разработки среднесрочного финансового плана,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утвержденный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постановлением администрации муниципального района «Агинский район» от 15 января 2015 года №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3, изменения, дополнив пунктами 25, 26 следующего содержания: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2 о внесении изменений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714356"/>
            <a:ext cx="7696224" cy="6143644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одновременном внесении в ПА изменений и исключении (признании утратившими силу) структурных единиц данного ПА, положения о внесении изменений и об исключении (утрате силы) должны быть изложены последовательно.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Внести в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Положение «О бюджетном процессе в муниципальном районе «Агинский район», принятое решением Совета муниципального района «Агинский район» от 13 июля 2010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25, следующие изменения: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в пункте 1 слова «...» заменить словами «...»;</a:t>
            </a:r>
          </a:p>
          <a:p>
            <a:pPr lvl="0"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абзац первый пункта 2 дополнить предложением следующего содержания: «...  .»;</a:t>
            </a:r>
          </a:p>
          <a:p>
            <a:pPr lvl="0"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в пункте 3 слова «...» исключить;</a:t>
            </a:r>
          </a:p>
          <a:p>
            <a:pPr lvl="0"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 пункт 4 признать утратившим силу;</a:t>
            </a:r>
          </a:p>
          <a:p>
            <a:pPr lvl="0"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 пункт 5 изложить в следующей редакции: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«5. …  .».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2 о внесении изменений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714356"/>
            <a:ext cx="7696224" cy="61436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Независимо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конкретного содержания проекта ПА, т.е. независимо от того, имеются ли в тексте проекта замена слов, цифр, исключение слов, цифр или предложений, исключение структурных единиц не вступившего в силу ПА, новая редакция структурной единицы ПА, дополнение структурной единицы статьи ПА новыми словами, цифрами или предложениями либо дополнение структурных единиц в ПА,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наименование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ПА всегда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содержит только слово «изменение»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(слово «дополнение» в наименовании не пишется)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соответствующем числе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оформляется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следующим образом: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внесении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изменения в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 Совета муниципального района «Агинский район» от 29 декабря 2015 года № 253 «О бюджете муниципального района «Агинский район» на 2016 год»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внесении изменений в Порядок разработки среднесрочного финансового плана, утвержденный постановлением администрации муниципального района «Агинский район» от 15 января 2015 года №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spcBef>
                <a:spcPts val="12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Изменения всегда вносятся только в основной ПА. Вносить изменения в основной ПА путем внесения изменений в изменяющий его акт недопустимо.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2 о внесении изменений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714356"/>
            <a:ext cx="7696224" cy="6143644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внесении изменений в ПА соответствующий текст заключается в кавычки. Вносимые в ПА изменения должны излагаться последовательно с указанием конкретной структурной единицы, в которую вносятся изменения.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Внесение изменений в обобщенной форме в ПА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(в том числе замена слов и словосочетаний с использованием формулировки 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тексту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допускается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По общему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правилу,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каждое изменение должно быть оформлено отдельно с указанием конкретной структурной единицы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ПА,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которая изменяется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Исключение может составлять только внесение изменений в обобщенной форме в один пункт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статью).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внесении изменения в ПА сначала указывается, какая структурная единица изменяется, потом указывается характер изменений. Внесение изменений в ПА следует оформлять, начиная с наименьшей структурной единицы,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абзац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первый пункта 7 статьи 5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дополнить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предложением следующего содержания: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«…  .».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забывать о точках в конце предложений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подпункте «в» пункта 2 слова «городского поселения» заменить словами «сельского поселения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необходимости заменить цифровые обозначения употребляется термин «цифры», а не «числа»,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цифры «13, 15, 125» заменить цифрами «15, 17, 127».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необходимости заменить слова и цифры употребляется термин «слова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слова «в 30 раз» заменить словами «в 100 раз».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2 о внесении изменений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714356"/>
            <a:ext cx="7696224" cy="6143644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Внесение нескольких изменений в различные структурные единицы статьи ПА оформляется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следующим образом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Внести в решение Совета муниципального района «Агинский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район»</a:t>
            </a:r>
            <a:b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29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декабря 2015 года № 253 «О бюджете муниципального района «Агинский район» на 2016 год» следующие изменения: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в статье 2: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части 1 слова «...» заменить словами «...»;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 2 после слов «...» дополнить словами «...»;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 3 дополнить пунктом 7 следующего содержания: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«7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....  .»;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 4 дополнить предложением следующего содержания: «...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.»;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второе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предложение пункта 2 части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статьи 3 исключить;</a:t>
            </a:r>
          </a:p>
          <a:p>
            <a:pPr lvl="0"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статью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изложить в следующей редакции: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Статья 4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наименование статьи, если имеется; точка после наименования статьи не ставится)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 статьи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...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.».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85725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3 о замене слова (слов)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нескольких случаях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071546"/>
            <a:ext cx="7696224" cy="5786454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в пункте ПА необходимо произвести замену слова или слов в нескольких случаях и заменяемое слово или слова употреблены в разных числах и падежах либо в одном и том же числе, но в разных падежах, а другие изменения в эту статью или ее структурную единицу не вносятся, то применяется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следующая формулировка: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пункте 10 Порядка разработки среднесрочного финансового плана, утвержденного постановлением администрации муниципального района «Агинский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район»</a:t>
            </a:r>
            <a:b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 января 2015 года № 3, слова «сельская администрация»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(слова указываются в именительном падеже единственного числа)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соответствующих числе и падеже заменить словами «администрация сельского поселения»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(слова указываются в именительном падеже единственного числа)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соответствующих числе и падеже.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пункте 10 Порядка разработки среднесрочного финансового плана, утвержденного постановлением администрации муниципального района «Агинский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район»</a:t>
            </a:r>
            <a:b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 января 2015 года № 3, слова «районная администрация»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(слова указываются в именительном падеже единственного или множественного числа)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соответствующем падеже заменить словами «администрация муниципального района»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(слова указываются в именительном падеже единственного или множественного числа)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соответствующем падеже.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4 о внесении дополнений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642918"/>
            <a:ext cx="7696224" cy="6215082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внесении дополнений в статью, часть статьи, пункт, подпункт, абзац указываются слова, после которых это дополнение должно находиться,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статью 1 после слов «...» дополнить словами «...»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случае если дополняется словами структурная единица ПА и это дополнение должно находиться в конце данной структурной единицы, применяется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следующая формулировка: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 1 дополнить словами «...»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дополнении статьи ПА частями, пунктами или подпунктами, которые необходимо расположить соответственно в конце статьи, пункта или подпункта, в обязательном порядке указываются порядковые номера дополняемых частей, пунктов или подпунктов,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статью 2 дополнить частью 3 следующего содержания: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«3. …  .»;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 5 статьи 6 дополнить пунктом 4 следующего содержания: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«4) ...  .»;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 3 части 3 статьи 7 дополнить подпунктом «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следующего содержания: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...  .».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любом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случае,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даже если ПА только дополняется словами или структурными единицами,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ПА всегда содержит только слово «изменение»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(слово «дополнение» в наименовании не пишется)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50006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5 о новой редакции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642918"/>
            <a:ext cx="7696224" cy="6215082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Новая редакция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ПА в целом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как правило,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допускается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принимается новый ПА с одновременным признанием утратившим силу ранее действовавшего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ПА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случаях,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если: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необходимо внести в ПА изменения, требующие переработки акта по существу и не позволяющие ограничиться новой редакцией его отдельных структурных единиц;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необходимо внести в ПА изменения, затрагивающие почти все его структурные единицы;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сохраняют значение только отдельные структурные единицы ПА, причем частично;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необходимо внести изменения в ПА, признанный утратившим силу в неотделимой части.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Структурная единица ПА излагается в новой редакции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случаях,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если: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необходимо внести существенные изменения в данную структурную единицу;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неоднократно вносились изменения в текст структурной единицы ПА. Изложение структурной единицы ПА в новой редакции не является основанием для признания утратившими силу всех промежуточных редакций данной структурной единицы.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необходимости изложить одну структурную единицу ПА, в новой редакции применяется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следующая формулировка: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Внести в пункт 6 Положения «О бюджетном процессе в муниципальном районе «Агинский район», принятого решением Совета муниципального района «Агинский район» от 13 июля 2010 года № 25, изменение, изложив его в следующей редакции: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«16.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наименование пункта, если имеется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... …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 пункта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...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.».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Муниципальные правовые акты 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представляют собой: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214422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обязательные для исполнения на территории муниципального образования, документально оформленные решения, принятые населением непосредственно и(или) органами и должностными лицами местного самоуправления;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устанавливают либо изменяют общеобязательные правила или имеют индивидуальный характер, принимаются по вопросам местного значения и в связи с выполнением отдельных государственных полномочий, возложенных на органы местного самоуправления федеральными и региональными законами.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85725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6 о признании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утратившим(и) силу, об отмене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000108"/>
            <a:ext cx="7696224" cy="5857892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Перечень актов, подлежащих признанию утратившими силу: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может быть самостоятельным пунктом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проекте ПА,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устанавливающем новое правовое регулирование,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может быть самостоятельным пунктом в проекте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внесении изменений в ПА и признании утратившими силу некоторых ПА,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также может быть самостоятельным проектом ПА.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включении каждого ПА в перечень актов, подлежащих признанию утратившими силу, должны быть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указаны в соответствующем порядке: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вид ПА;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наименование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органа (должностного лица), принявшего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принятия (подписания)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(полностью, т.е. словесно-цифровым способом)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регистрационный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номер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наименование ПА,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желательно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источник его официального опубликования (обнародования).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ПА еще не вступил в силу, а необходимость в нем отпала,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применяется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термин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отменить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признать утратившим силу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 ПА также могут быть отменены или их действие может быть приостановлено, в случае упразднения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или соответствующих должностей либо изменения перечня полномочий указанных органов или должностных лиц (часть 1 статьи 48 Федерального закона № 131-ФЗ).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0"/>
            <a:ext cx="7624786" cy="35716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Типичные ошибки, касающиеся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порядка оформления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ПА: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85728"/>
            <a:ext cx="7696224" cy="6572272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нарушение порядка, дата принятия ПА указывается цифровым способом, </a:t>
            </a:r>
            <a:r>
              <a:rPr lang="ru-RU" sz="135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05.12.2018 г.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3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логически неверное изложение названия ПА, </a:t>
            </a:r>
            <a:r>
              <a:rPr lang="ru-RU" sz="135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внесении изменений 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 Совета муниципального района «О бюджетном процессе» и утверждении Положения о бюджетном процессе в новой редакции;</a:t>
            </a:r>
          </a:p>
          <a:p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отмене решения Совета муниципального района «О бюджетном процессе» и утверждении Положения о бюджетном процессе;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в преамбуле ПА дается некорректная ссылка на экспертное заключение Администрации Губернатора Забайкальского края, как на основание для внесения изменений или признания утратившим силу ПА;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ПА принимаются в соответствии и во исполнение НПА, которые указаны в ЭЗ, они же и служат основаниями для внесения изменений или признания утратившим силу ПА;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неверно указываются реквизиты НПА, на которые дается ссылка в ПА, </a:t>
            </a:r>
            <a:r>
              <a:rPr lang="ru-RU" sz="135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неверная дата;</a:t>
            </a:r>
          </a:p>
          <a:p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неправильно указан номер ФЗ либо ЗЗК (Федеральный закон № 131, Закон Забайкальского края № 321);</a:t>
            </a:r>
          </a:p>
          <a:p>
            <a:r>
              <a:rPr lang="ru-RU" sz="135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неполное (неверное) название НПА;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при внесении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изменений в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ПА не учитываются изменения, внесенные в данный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ПА ранее;</a:t>
            </a:r>
            <a:endParaRPr lang="ru-RU" sz="13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вносятся изменения в ПА,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который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ранее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был признан утратившим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силу;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вместо того, чтобы признать ПА утратившим силу, его отменяют;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повторно признаются утратившими силу (отменяются) ПА, которые уже были ранее признаны утратившими силу (отменены);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одновременно (в одном ПА) изменяются и признаются утратившими силу одни и те же ПА;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одновременно (в одном ПА) один и тот же ПА и отменяется, и признается утратившим силу;</a:t>
            </a:r>
          </a:p>
          <a:p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при отмене режимов повышенной готовности, чрезвычайной ситуации, особых противопожарных режимов, т.п. не признаются утратившими силу ПА, вводившие указанные режимы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; др.</a:t>
            </a:r>
            <a:endParaRPr lang="ru-RU" sz="13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0"/>
            <a:ext cx="7696224" cy="6858000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унификации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оформления муниципальных нормативных правовых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актов (МНПА),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дополнительных сведений к ним, вносимых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регистр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муниципальных нормативных правовых актов Забайкальского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края (краевой регистр)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целях 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краевого регистра,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соответствии с рекомендациями Минюста России Администрацией Губернатора Забайкальского края, как органом, уполномоченным Правительством Забайкальского края на осуществление полномочий по ведению краевого регистра, установлен особый порядок оформления текстов МНПА, который закреплен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приказом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Администрации Губернатора Забайкальского края от 25 апреля 2013 года №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380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изменениями от 16 сентября 2016 года № 103).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32861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143380"/>
            <a:ext cx="7696224" cy="250033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Багдасарян Марина Александровна,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телефон 8(3022)233618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57166"/>
            <a:ext cx="7696224" cy="628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соответствии с частью 1 статьи 17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Федерального закона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22 октября 2004 года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№ 125-ФЗ «Об архивном деле в Российской Федерации»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органы местного самоуправления обязаны обеспечивать сохранность архивных документов, в том числе документов по личному составу, в течение сроков их хранения, установленных федеральными законами, иными нормативными правовыми  актами Российской Федерации, а также перечнями документов, предусмотренными данным Федеральным законом.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 таким перечням относится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Перечень типовых управленческих архивных документов, образующихся в процессе деятельности государственных органов, органов местного самоуправления и организаций, с указанием сроков хранения, утвержденный приказом Минкультуры России от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25 августа 2010 года №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558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57166"/>
            <a:ext cx="7696224" cy="628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юридической техникой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понимается система правил, методов, средств и приемов, используемых для качественного изложения правовой нормы и оформления проектов правовых актов, обеспечивающих максимально полное и точное соответствие формы нормативных предписаний их содержанию, доступность, простоту и обозримость нормативного материала, исчерпывающий охват регулируемых вопросов.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07157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Требования к форме и тексту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правового акта (ПА):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214422"/>
            <a:ext cx="7696224" cy="56435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логическая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последовательность изложения, взаимосвязь нормативных предписаний, помещаемых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ПА;</a:t>
            </a:r>
          </a:p>
          <a:p>
            <a:endParaRPr lang="ru-RU" sz="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отсутствие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противоречий внутри ПА, в системе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законодательства;</a:t>
            </a:r>
          </a:p>
          <a:p>
            <a:endParaRPr lang="ru-RU" sz="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максимальная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компактность изложения норм права при глубине и всесторонности отражения их содержания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ясность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доступность языка ПА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точность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определенность формулировок и терминов, употребляемых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ПА;</a:t>
            </a: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сокращение до минимума количества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одному и тому же вопросу в интересах лучшей обозримости нормативного материала, облегчения пользования ими, укрупнение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071570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Обязательные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реквизиты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правового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акта (МПА):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214422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дата принятия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регистрационный номер МПА;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вид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наименование органа принятия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 (должностного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лица, принявшего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МПА);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текст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подпись официального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(не у всех правовых актов):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место принятия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наименование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107157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следует включать 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правового акта: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214422"/>
            <a:ext cx="7696224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общие рассуждения,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научные положения,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призывы,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декларации,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образные сравнения,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эпитеты,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метафоры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устаревшие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многозначные слова и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выражения,</a:t>
            </a:r>
          </a:p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термины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которые не являются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общеупотребимыми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57166"/>
            <a:ext cx="7696224" cy="628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тексте правового акта целесообразно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давать определения имеющих принципиальное значение терминов, вводить дефиниции для упрощения изложения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текста,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а также расшифровку малоизвестных юридических, технических и других специальных терминов, особенно если будущий акт рассчитан на широкое применение и касается большого круга лиц.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0"/>
            <a:ext cx="7624786" cy="500042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№ 1 о ссылках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00042"/>
            <a:ext cx="7696224" cy="6357958"/>
          </a:xfrm>
        </p:spPr>
        <p:txBody>
          <a:bodyPr>
            <a:noAutofit/>
          </a:bodyPr>
          <a:lstStyle/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необходимости сделать ссылку в проекте ПА на другой ПА, указываются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реквизиты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следующей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последовательности: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вид ПА;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наименование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органа (должностного лица), принявшего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(за исключением ссылок на законы)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дата принятия (подписания) ПА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(полностью, т.е. словесно-цифровым способом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регистрационный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номер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наименование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соответствии с Федеральным законом от 6 октября 2003 года № 131-ФЗ «Об общих принципах организации местного самоуправления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постановлению Правительства Забайкальского края от 1 июня 2010 года № 217 «Об утверждении Порядка проведения юридической экспертизы муниципальных нормативных правовых актов Забайкальского края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учитывая решение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Совета муниципального района «Агинский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район»</a:t>
            </a:r>
            <a:b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29 декабря 2015 года № 253 «О бюджете муниципального района «Агинский район» на 2016 год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631</TotalTime>
  <Words>2160</Words>
  <Application>Microsoft Office PowerPoint</Application>
  <PresentationFormat>Экран (4:3)</PresentationFormat>
  <Paragraphs>205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Основные правила юридической техники при оформлении муниципальных нормативных правовых актов</vt:lpstr>
      <vt:lpstr> Муниципальные правовые акты представляют собой:</vt:lpstr>
      <vt:lpstr>Слайд 3</vt:lpstr>
      <vt:lpstr>Слайд 4</vt:lpstr>
      <vt:lpstr>Требования к форме и тексту правового акта (ПА):</vt:lpstr>
      <vt:lpstr>Обязательные реквизиты муниципального правового акта (МПА):</vt:lpstr>
      <vt:lpstr>Не следует включать в текст правового акта:</vt:lpstr>
      <vt:lpstr>Слайд 8</vt:lpstr>
      <vt:lpstr>Правило № 1 о ссылках</vt:lpstr>
      <vt:lpstr>Правило № 1 о ссылках</vt:lpstr>
      <vt:lpstr>Правило № 1 о ссылках</vt:lpstr>
      <vt:lpstr>Правило № 2 о внесении изменений</vt:lpstr>
      <vt:lpstr>Правило № 2 о внесении изменений</vt:lpstr>
      <vt:lpstr>Правило № 2 о внесении изменений</vt:lpstr>
      <vt:lpstr>Правило № 2 о внесении изменений</vt:lpstr>
      <vt:lpstr>Правило № 2 о внесении изменений</vt:lpstr>
      <vt:lpstr>Правило № 3 о замене слова (слов) в нескольких случаях</vt:lpstr>
      <vt:lpstr>Правило № 4 о внесении дополнений</vt:lpstr>
      <vt:lpstr>Правило № 5 о новой редакции</vt:lpstr>
      <vt:lpstr>Правило № 6 о признании утратившим(и) силу, об отмене</vt:lpstr>
      <vt:lpstr>Типичные ошибки, касающиеся порядка оформления ПА:</vt:lpstr>
      <vt:lpstr>Слайд 22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правовые акты. Юридическая техника. Юридическая экспертиза муниципальных нормативных правовых актов</dc:title>
  <dc:creator>station252</dc:creator>
  <cp:lastModifiedBy>Багдасарян М.А.</cp:lastModifiedBy>
  <cp:revision>80</cp:revision>
  <dcterms:created xsi:type="dcterms:W3CDTF">2016-10-21T00:47:30Z</dcterms:created>
  <dcterms:modified xsi:type="dcterms:W3CDTF">2018-12-06T05:39:18Z</dcterms:modified>
</cp:coreProperties>
</file>