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56" r:id="rId3"/>
    <p:sldId id="257" r:id="rId4"/>
    <p:sldId id="261" r:id="rId5"/>
    <p:sldId id="279" r:id="rId6"/>
    <p:sldId id="262" r:id="rId7"/>
    <p:sldId id="264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6" autoAdjust="0"/>
  </p:normalViewPr>
  <p:slideViewPr>
    <p:cSldViewPr>
      <p:cViewPr varScale="1">
        <p:scale>
          <a:sx n="80" d="100"/>
          <a:sy n="80" d="100"/>
        </p:scale>
        <p:origin x="-1445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80AD77-A5D3-4A7A-9DB2-C885C7C8D06E}" type="datetimeFigureOut">
              <a:rPr lang="ru-RU" smtClean="0"/>
              <a:pPr/>
              <a:t>06.12.2018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770386-3A0F-4195-9DF2-E2C70FDE7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536894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нормативности правовых актов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643578"/>
            <a:ext cx="7498080" cy="6048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Назмеева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Екатерина Анатольевна,</a:t>
            </a:r>
          </a:p>
          <a:p>
            <a:pPr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телефон 8(3022)23 36 19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71438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Судебная практика: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857232"/>
            <a:ext cx="7624786" cy="5786478"/>
          </a:xfrm>
        </p:spPr>
        <p:txBody>
          <a:bodyPr>
            <a:normAutofit fontScale="70000" lnSpcReduction="20000"/>
          </a:bodyPr>
          <a:lstStyle/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постановление Пленума Верховного Суда Российской Федерации от 20 января 2003 года № 2 «О некоторых вопросах, возникших в связи с принятием и введением в действие Гражданского процессуального кодекса Российской Федерации»;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постановление Пленума Верховного Суда Российской Федерации от 29 ноября 2007 года № 48 «О практике рассмотрения судами дел об оспаривании нормативных правовых актов полностью или в части»;</a:t>
            </a:r>
          </a:p>
          <a:p>
            <a:pPr algn="just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постановление Пленума Высшего Арбитражного суда Российской Федерации от 30 июля 2013 года № 58 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некоторых вопросах, возникающих в судебной практике при рассмотрении арбитражными судами дел об оспаривании нормативных правовых актов полностью или в части»;</a:t>
            </a:r>
          </a:p>
          <a:p>
            <a:pPr algn="just">
              <a:spcBef>
                <a:spcPts val="0"/>
              </a:spcBef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определение Конституционного Суда Российской Федерации от 16 января 2018 года № 12-О «По запросу губернатора Забайкальского края о проверке конституционности положений частей 1 и 2 статьи 74 Федерального закона «Об общих принципах организации местного самоуправления в Российской Федерации».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65416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Признаки, характеризующие нормативный правовой акт: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857364"/>
            <a:ext cx="7719274" cy="450059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1) неопределенный круг лиц;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2) неоднократное применение;</a:t>
            </a: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-85725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3) установленный порядок принятия нормативных правовых актов уполномоченными на это органами или должностными лицами.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58272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каких случаях акт будет признан нормативным: при наличии всех признаков или одного из них?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928802"/>
            <a:ext cx="7719274" cy="471490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Позиция Верховного Суда РФ:	</a:t>
            </a:r>
          </a:p>
          <a:p>
            <a:pPr marL="85725" indent="-3175" algn="ctr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указывает весь перечень признаков нормативного правового акта и не говорит об обязательном их наличии в совокупности.</a:t>
            </a:r>
          </a:p>
          <a:p>
            <a:pPr marL="85725" indent="-3175" algn="ctr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-3175" algn="ctr">
              <a:spcBef>
                <a:spcPts val="0"/>
              </a:spcBef>
              <a:buNone/>
            </a:pP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-3175" algn="ctr">
              <a:spcBef>
                <a:spcPts val="0"/>
              </a:spcBef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Позиция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Конституционного Суда РФ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 арбитражных судов РФ:</a:t>
            </a:r>
          </a:p>
          <a:p>
            <a:pPr marL="85725" indent="-3175" algn="ctr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 акта является приоритетным по отношению к признакам, определяющим его форму. </a:t>
            </a:r>
          </a:p>
          <a:p>
            <a:pPr marL="85725" indent="-3175" algn="ctr">
              <a:spcBef>
                <a:spcPts val="0"/>
              </a:spcBef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-3175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Вывод: достаточно наличие хотя бы одного из признаков для признания акта нормативным</a:t>
            </a:r>
          </a:p>
          <a:p>
            <a:pPr marL="85725" indent="-3175" algn="just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42852"/>
            <a:ext cx="7498080" cy="6105548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Рекомендации Министерства юстиции Российской Федерации по ведению регистра муниципальных нормативных правовых актов субъекта Российской Федерации </a:t>
            </a:r>
            <a:br>
              <a:rPr lang="ru-RU" sz="5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от 15 декабря 2011 года № 17/91789-ВЕ</a:t>
            </a:r>
          </a:p>
          <a:p>
            <a:pPr algn="ctr">
              <a:lnSpc>
                <a:spcPct val="120000"/>
              </a:lnSpc>
              <a:buNone/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Перечень муниципальных актов исполнительно-распорядительного и индивидуального характера, не обладающих признаками нормативного характера и не подлежащих включению в регистр муниципальных нормативных правовых актов</a:t>
            </a:r>
          </a:p>
          <a:p>
            <a:pPr algn="just">
              <a:lnSpc>
                <a:spcPct val="12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сфере финансовых и бюджетных правоотношений: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принятии проекта бюджета на очередной финансовый год;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-о проведении публичных слушаний по проекту бюджета на очередной финансовый год;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выделении или возврате бюджетных средств и другие.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-31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сфере владения, пользования и распоряжения имуществом, находящимся в муниципальной собственности:</a:t>
            </a:r>
          </a:p>
          <a:p>
            <a:pPr marL="85725" indent="-31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продаже имущества третьим лицам, в том числе путем проведения торгов, о включении (исключении) имущества в состав (из состава) муниципальной казны;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-об утверждении реестра муниципального имущества; </a:t>
            </a:r>
          </a:p>
          <a:p>
            <a:pPr marL="85725" indent="-31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создании, ликвидации, реорганизации муниципального унитарного предприятия,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муниципального учреждения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другие.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сфере земельных правоотношений: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об утверждении схемы расположения земельного участка;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о выборе или предоставлении земельного участка в собственность (аренду), об ином праве;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о прекращении права на земельный участок и другие.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 сфере управления: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назначении конкретного лица на должность;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плане работы органа местного самоуправления;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персональном составе рабочих групп и комиссий, об отчётах рабочих групп, комиссий, должностных лиц.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Также не включаются в регистр муниципальных нормативных правовых актов муниципальные акты: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-оперативно-распорядительного характера (разовые поручения);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-о выделении материалов, машин, оборудования;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-рекомендательного характера и иные акты ненормативного характера.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7719274" cy="101122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Классификатор муниципальных нормативных правовых актов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9274" cy="5429288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928670"/>
            <a:ext cx="800102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719274" cy="628654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забайкальскийкрай.рф </a:t>
            </a:r>
          </a:p>
          <a:p>
            <a:pPr algn="ctr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раздел Местное самоуправление,</a:t>
            </a:r>
          </a:p>
          <a:p>
            <a:pPr algn="ctr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подраздел Рекомендации, </a:t>
            </a:r>
          </a:p>
          <a:p>
            <a:pPr algn="ctr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вкладка Обзоры</a:t>
            </a:r>
          </a:p>
          <a:p>
            <a:pPr algn="ctr">
              <a:spcBef>
                <a:spcPts val="0"/>
              </a:spcBef>
              <a:buNone/>
            </a:pP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«Примерный перечень муниципальных нормативных правовых актов, подлежащих включению (включенных) в регистр муниципальных нормативных правовых актов Забайкальского края»).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42852"/>
            <a:ext cx="7624786" cy="328614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4143380"/>
            <a:ext cx="7696224" cy="250033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Назмеева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Екатерина Анатольевна,</a:t>
            </a:r>
          </a:p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8 (3022) 23 36 19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413</TotalTime>
  <Words>221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Солнцестояние</vt:lpstr>
      <vt:lpstr>Определение нормативности правовых актов </vt:lpstr>
      <vt:lpstr>Судебная практика:</vt:lpstr>
      <vt:lpstr>Признаки, характеризующие нормативный правовой акт:</vt:lpstr>
      <vt:lpstr>В каких случаях акт будет признан нормативным: при наличии всех признаков или одного из них?</vt:lpstr>
      <vt:lpstr>Слайд 5</vt:lpstr>
      <vt:lpstr>Классификатор муниципальных нормативных правовых актов</vt:lpstr>
      <vt:lpstr>Слайд 7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Муниципальные правовые акты. Юридическая техника. Юридическая экспертиза муниципальных нормативных правовых актов</dc:title>
  <dc:creator>station252</dc:creator>
  <cp:lastModifiedBy>NazmeevaEA</cp:lastModifiedBy>
  <cp:revision>76</cp:revision>
  <dcterms:created xsi:type="dcterms:W3CDTF">2016-10-21T00:47:30Z</dcterms:created>
  <dcterms:modified xsi:type="dcterms:W3CDTF">2018-12-06T06:15:47Z</dcterms:modified>
</cp:coreProperties>
</file>